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5"/>
  </p:sldMasterIdLst>
  <p:notesMasterIdLst>
    <p:notesMasterId r:id="rId28"/>
  </p:notesMasterIdLst>
  <p:sldIdLst>
    <p:sldId id="328" r:id="rId6"/>
    <p:sldId id="325" r:id="rId7"/>
    <p:sldId id="256" r:id="rId8"/>
    <p:sldId id="296" r:id="rId9"/>
    <p:sldId id="317" r:id="rId10"/>
    <p:sldId id="258" r:id="rId11"/>
    <p:sldId id="259" r:id="rId12"/>
    <p:sldId id="318" r:id="rId13"/>
    <p:sldId id="329" r:id="rId14"/>
    <p:sldId id="260" r:id="rId15"/>
    <p:sldId id="326" r:id="rId16"/>
    <p:sldId id="264" r:id="rId17"/>
    <p:sldId id="294" r:id="rId18"/>
    <p:sldId id="263" r:id="rId19"/>
    <p:sldId id="265" r:id="rId20"/>
    <p:sldId id="319" r:id="rId21"/>
    <p:sldId id="311" r:id="rId22"/>
    <p:sldId id="320" r:id="rId23"/>
    <p:sldId id="271" r:id="rId24"/>
    <p:sldId id="330" r:id="rId25"/>
    <p:sldId id="299" r:id="rId26"/>
    <p:sldId id="29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8" autoAdjust="0"/>
    <p:restoredTop sz="94607" autoAdjust="0"/>
  </p:normalViewPr>
  <p:slideViewPr>
    <p:cSldViewPr>
      <p:cViewPr varScale="1">
        <p:scale>
          <a:sx n="84" d="100"/>
          <a:sy n="84" d="100"/>
        </p:scale>
        <p:origin x="152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12684-B7CC-47DF-8C1F-B8FB3B9B6068}" type="datetimeFigureOut">
              <a:rPr lang="en-US" smtClean="0"/>
              <a:pPr/>
              <a:t>1/30/2017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DA7FB-E1BC-4FAA-9D55-14D175F76AD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965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Template revision 10/15/2014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Template revision 10/15/2014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Template revision 10/15/2014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/>
            </a:lvl1pPr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Template revision 10/15/2014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Template revision 10/15/2014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buClrTx/>
              <a:defRPr sz="2800"/>
            </a:lvl1pPr>
            <a:lvl2pPr>
              <a:buClrTx/>
              <a:defRPr sz="2400"/>
            </a:lvl2pPr>
            <a:lvl3pPr>
              <a:buClrTx/>
              <a:defRPr sz="2000"/>
            </a:lvl3pPr>
            <a:lvl4pPr>
              <a:buClrTx/>
              <a:defRPr sz="1800"/>
            </a:lvl4pPr>
            <a:lvl5pPr>
              <a:buClrTx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buClrTx/>
              <a:defRPr sz="2800"/>
            </a:lvl1pPr>
            <a:lvl2pPr>
              <a:buClrTx/>
              <a:defRPr sz="2400"/>
            </a:lvl2pPr>
            <a:lvl3pPr>
              <a:buClrTx/>
              <a:defRPr sz="2000"/>
            </a:lvl3pPr>
            <a:lvl4pPr>
              <a:buClrTx/>
              <a:defRPr sz="1800"/>
            </a:lvl4pPr>
            <a:lvl5pPr>
              <a:buClrTx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Template revision 10/15/2014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buClrTx/>
              <a:defRPr sz="2400"/>
            </a:lvl1pPr>
            <a:lvl2pPr>
              <a:buClrTx/>
              <a:defRPr sz="2000"/>
            </a:lvl2pPr>
            <a:lvl3pPr>
              <a:buClrTx/>
              <a:defRPr sz="1800"/>
            </a:lvl3pPr>
            <a:lvl4pPr>
              <a:buClrTx/>
              <a:defRPr sz="1600"/>
            </a:lvl4pPr>
            <a:lvl5pPr>
              <a:buClrTx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buClrTx/>
              <a:defRPr sz="2400"/>
            </a:lvl1pPr>
            <a:lvl2pPr>
              <a:buClrTx/>
              <a:defRPr sz="2000"/>
            </a:lvl2pPr>
            <a:lvl3pPr>
              <a:buClrTx/>
              <a:defRPr sz="1800"/>
            </a:lvl3pPr>
            <a:lvl4pPr>
              <a:buClrTx/>
              <a:defRPr sz="1600"/>
            </a:lvl4pPr>
            <a:lvl5pPr>
              <a:buClrTx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Template revision 10/15/2014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Template revision 10/15/2014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Template revision 10/15/2014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Template revision 10/15/2014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r>
              <a:rPr lang="en-US" smtClean="0"/>
              <a:t>Template revision 10/15/2014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en-US" smtClean="0"/>
              <a:t>Template revision 10/15/2014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Tx/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Tx/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Tx/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Tx/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Tx/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not a requirement that presentations be made in black and white; however, a chosen design should not distract (detract) from the presentation.</a:t>
            </a:r>
          </a:p>
          <a:p>
            <a:r>
              <a:rPr lang="en-US" dirty="0" smtClean="0"/>
              <a:t>The easiest typeface to read are sans serif fonts, that is, without serifs.  For example,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Times New Roman </a:t>
            </a:r>
            <a:r>
              <a:rPr lang="en-US" dirty="0" smtClean="0"/>
              <a:t>is a serif typeface while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Arial</a:t>
            </a:r>
            <a:r>
              <a:rPr lang="en-US" dirty="0" smtClean="0"/>
              <a:t>, Corbel and </a:t>
            </a:r>
            <a:r>
              <a:rPr lang="en-US" dirty="0" smtClean="0">
                <a:latin typeface="Lucida Sans" pitchFamily="34" charset="0"/>
              </a:rPr>
              <a:t>Lucida Sans</a:t>
            </a:r>
            <a:r>
              <a:rPr lang="en-US" dirty="0" smtClean="0"/>
              <a:t> are sans serif typefaces.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Radiographic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slide summarizing pertinent radiologic findings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slide describing all clinical findings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Findings specific to the Rounds discussion, 1 slide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Periodontal Charting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Ensure that the periodontal charting is readable.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Diagnosis </a:t>
            </a:r>
            <a:r>
              <a:rPr lang="en-US" dirty="0" smtClean="0"/>
              <a:t>in regards to Rounds discussion, 1 slide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slide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Appropriate Clinical Photographs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those necessary to demonstrate or support Rounds discussion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D1 Basic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0" fontAlgn="base" hangingPunct="0"/>
            <a:r>
              <a:rPr lang="en-US" b="1" i="1" dirty="0" smtClean="0"/>
              <a:t>1 slide</a:t>
            </a:r>
          </a:p>
          <a:p>
            <a:pPr eaLnBrk="0" fontAlgn="base" hangingPunct="0"/>
            <a:r>
              <a:rPr lang="en-US" b="1" i="1" dirty="0" smtClean="0"/>
              <a:t>D1 Topic:</a:t>
            </a:r>
          </a:p>
          <a:p>
            <a:pPr eaLnBrk="0" fontAlgn="base" hangingPunct="0"/>
            <a:r>
              <a:rPr lang="en-US" b="1" i="1" dirty="0" smtClean="0"/>
              <a:t>Discussion:</a:t>
            </a:r>
          </a:p>
          <a:p>
            <a:pPr eaLnBrk="0" fontAlgn="base" hangingPunct="0"/>
            <a:r>
              <a:rPr lang="en-US" b="1" i="1" dirty="0" smtClean="0"/>
              <a:t>Resources (not lectures or non-peer reviewed sources):</a:t>
            </a:r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D2 </a:t>
            </a:r>
            <a:r>
              <a:rPr lang="en-US" dirty="0" smtClean="0"/>
              <a:t>Stage I Treatment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0" fontAlgn="base" hangingPunct="0"/>
            <a:r>
              <a:rPr lang="en-US" b="1" i="1" dirty="0" smtClean="0"/>
              <a:t>1 slide</a:t>
            </a:r>
          </a:p>
          <a:p>
            <a:pPr eaLnBrk="0" fontAlgn="base" hangingPunct="0"/>
            <a:r>
              <a:rPr lang="en-US" b="1" i="1" dirty="0" smtClean="0"/>
              <a:t>Itemized treatment list</a:t>
            </a:r>
            <a:r>
              <a:rPr lang="en-US" b="1" i="1" dirty="0" smtClean="0"/>
              <a:t>:</a:t>
            </a:r>
            <a:endParaRPr lang="en-US" b="1" i="1" dirty="0" smtClean="0"/>
          </a:p>
          <a:p>
            <a:pPr eaLnBrk="0" fontAlgn="base" hangingPunct="0"/>
            <a:r>
              <a:rPr lang="en-US" b="1" i="1" dirty="0" smtClean="0"/>
              <a:t>Supporting r</a:t>
            </a:r>
            <a:r>
              <a:rPr lang="en-US" b="1" i="1" dirty="0" smtClean="0"/>
              <a:t>esources</a:t>
            </a:r>
            <a:r>
              <a:rPr lang="en-US" b="1" i="1" dirty="0" smtClean="0"/>
              <a:t>:</a:t>
            </a:r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D3 </a:t>
            </a:r>
            <a:r>
              <a:rPr lang="en-US" dirty="0" smtClean="0"/>
              <a:t>Stage II Treatment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fontAlgn="base" hangingPunct="0"/>
            <a:r>
              <a:rPr lang="en-US" b="1" i="1" dirty="0"/>
              <a:t>1 slide</a:t>
            </a:r>
          </a:p>
          <a:p>
            <a:pPr eaLnBrk="0" fontAlgn="base" hangingPunct="0"/>
            <a:r>
              <a:rPr lang="en-US" b="1" i="1" dirty="0"/>
              <a:t>Itemized </a:t>
            </a:r>
            <a:r>
              <a:rPr lang="en-US" b="1" i="1" dirty="0" smtClean="0"/>
              <a:t>treatment list</a:t>
            </a:r>
            <a:r>
              <a:rPr lang="en-US" b="1" i="1" dirty="0"/>
              <a:t>:</a:t>
            </a:r>
          </a:p>
          <a:p>
            <a:pPr eaLnBrk="0" fontAlgn="base" hangingPunct="0"/>
            <a:r>
              <a:rPr lang="en-US" b="1" i="1" dirty="0"/>
              <a:t>Supporting resources:</a:t>
            </a:r>
            <a:endParaRPr lang="en-US" dirty="0"/>
          </a:p>
          <a:p>
            <a:pPr marL="118872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D4 students should </a:t>
            </a:r>
            <a:r>
              <a:rPr lang="en-US" dirty="0" smtClean="0"/>
              <a:t>prepare </a:t>
            </a:r>
            <a:r>
              <a:rPr lang="en-US" dirty="0"/>
              <a:t>for a 10 minute </a:t>
            </a:r>
            <a:r>
              <a:rPr lang="en-US" dirty="0" smtClean="0"/>
              <a:t>case presentation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 smtClean="0"/>
              <a:t>D1 </a:t>
            </a:r>
            <a:r>
              <a:rPr lang="en-US" dirty="0" smtClean="0"/>
              <a:t>will </a:t>
            </a:r>
            <a:r>
              <a:rPr lang="en-US" dirty="0" smtClean="0"/>
              <a:t>have 5 </a:t>
            </a:r>
            <a:r>
              <a:rPr lang="en-US" dirty="0" smtClean="0"/>
              <a:t>minutes </a:t>
            </a:r>
            <a:r>
              <a:rPr lang="en-US" dirty="0" smtClean="0"/>
              <a:t>for discussing </a:t>
            </a:r>
            <a:r>
              <a:rPr lang="en-US" dirty="0" smtClean="0"/>
              <a:t>a biomedical issue</a:t>
            </a:r>
            <a:endParaRPr lang="en-US" dirty="0" smtClean="0"/>
          </a:p>
          <a:p>
            <a:r>
              <a:rPr lang="en-US" dirty="0" smtClean="0"/>
              <a:t>D2 </a:t>
            </a:r>
            <a:r>
              <a:rPr lang="en-US" dirty="0" smtClean="0"/>
              <a:t>students should prepare for a 10 minute </a:t>
            </a:r>
            <a:r>
              <a:rPr lang="en-US" dirty="0" smtClean="0"/>
              <a:t> </a:t>
            </a:r>
            <a:r>
              <a:rPr lang="en-US" dirty="0" smtClean="0"/>
              <a:t>Stage I </a:t>
            </a:r>
            <a:r>
              <a:rPr lang="en-US" dirty="0" smtClean="0"/>
              <a:t>Tx planning presentation</a:t>
            </a:r>
          </a:p>
          <a:p>
            <a:r>
              <a:rPr lang="en-US" dirty="0" smtClean="0"/>
              <a:t>D3 </a:t>
            </a:r>
            <a:r>
              <a:rPr lang="en-US" dirty="0"/>
              <a:t>students should prepare for a 5</a:t>
            </a:r>
            <a:r>
              <a:rPr lang="en-US" dirty="0" smtClean="0"/>
              <a:t> minute   Stage II Tx </a:t>
            </a:r>
            <a:r>
              <a:rPr lang="en-US" dirty="0"/>
              <a:t>planning </a:t>
            </a:r>
            <a:r>
              <a:rPr lang="en-US" dirty="0" smtClean="0"/>
              <a:t>presentation</a:t>
            </a:r>
          </a:p>
          <a:p>
            <a:r>
              <a:rPr lang="en-US" dirty="0"/>
              <a:t>D4 students </a:t>
            </a:r>
            <a:r>
              <a:rPr lang="en-US" dirty="0" smtClean="0"/>
              <a:t>return and have a 5 minute alternate Tx selection</a:t>
            </a:r>
          </a:p>
          <a:p>
            <a:pPr lvl="1"/>
            <a:r>
              <a:rPr lang="en-US" dirty="0" smtClean="0"/>
              <a:t>35 minutes </a:t>
            </a:r>
            <a:r>
              <a:rPr lang="en-US" dirty="0" smtClean="0"/>
              <a:t>of </a:t>
            </a:r>
            <a:r>
              <a:rPr lang="en-US" dirty="0" smtClean="0"/>
              <a:t>presentations to </a:t>
            </a:r>
            <a:r>
              <a:rPr lang="en-US" dirty="0" smtClean="0"/>
              <a:t>be followed by 20 minutes of </a:t>
            </a:r>
            <a:r>
              <a:rPr lang="en-US" dirty="0" smtClean="0"/>
              <a:t>discussion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D4 Alternate Stage II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fontAlgn="base" hangingPunct="0"/>
            <a:r>
              <a:rPr lang="en-US" b="1" i="1" dirty="0"/>
              <a:t>1 </a:t>
            </a:r>
            <a:r>
              <a:rPr lang="en-US" b="1" i="1" dirty="0" smtClean="0"/>
              <a:t>slide</a:t>
            </a:r>
          </a:p>
          <a:p>
            <a:pPr eaLnBrk="0" fontAlgn="base" hangingPunct="0"/>
            <a:r>
              <a:rPr lang="en-US" b="1" i="1" dirty="0" smtClean="0"/>
              <a:t>Patient related limitations to ideal plan</a:t>
            </a:r>
            <a:endParaRPr lang="en-US" b="1" i="1" dirty="0"/>
          </a:p>
          <a:p>
            <a:pPr eaLnBrk="0" fontAlgn="base" hangingPunct="0"/>
            <a:r>
              <a:rPr lang="en-US" b="1" i="1" dirty="0"/>
              <a:t>Itemized </a:t>
            </a:r>
            <a:r>
              <a:rPr lang="en-US" b="1" i="1" dirty="0" smtClean="0"/>
              <a:t>treatment list</a:t>
            </a:r>
            <a:r>
              <a:rPr lang="en-US" b="1" i="1" dirty="0"/>
              <a:t>:</a:t>
            </a:r>
          </a:p>
          <a:p>
            <a:pPr eaLnBrk="0" fontAlgn="base" hangingPunct="0"/>
            <a:r>
              <a:rPr lang="en-US" b="1" i="1" dirty="0"/>
              <a:t>Supporting resources:</a:t>
            </a:r>
            <a:endParaRPr lang="en-US" dirty="0"/>
          </a:p>
          <a:p>
            <a:pPr marL="11887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3967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Disposition of the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1 </a:t>
            </a:r>
            <a:r>
              <a:rPr lang="en-US" b="1" i="1" dirty="0" smtClean="0"/>
              <a:t>slide</a:t>
            </a:r>
          </a:p>
          <a:p>
            <a:r>
              <a:rPr lang="en-US" b="1" i="1" dirty="0" smtClean="0"/>
              <a:t>Current status of the patient and treatment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0">
              <a:buNone/>
            </a:pPr>
            <a:r>
              <a:rPr lang="en-US" dirty="0" smtClean="0"/>
              <a:t>May be from Group Leader and non-presenting members of Group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Rounds Case</a:t>
            </a:r>
            <a:br>
              <a:rPr lang="en-US" b="1" dirty="0" smtClean="0"/>
            </a:br>
            <a:r>
              <a:rPr lang="en-US" sz="2800" dirty="0" smtClean="0"/>
              <a:t>Group, Team, Date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Rounds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Group Leader: Dr. </a:t>
            </a:r>
          </a:p>
          <a:p>
            <a:r>
              <a:rPr lang="en-US" b="1" dirty="0" smtClean="0"/>
              <a:t>Project </a:t>
            </a:r>
            <a:r>
              <a:rPr lang="en-US" b="1" dirty="0" smtClean="0"/>
              <a:t>Team Leader: D4</a:t>
            </a:r>
            <a:endParaRPr lang="en-US" dirty="0" smtClean="0"/>
          </a:p>
          <a:p>
            <a:r>
              <a:rPr lang="en-US" b="1" dirty="0" smtClean="0"/>
              <a:t>Project Team Participants: D1; D2; D3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or 2 slides on patient background to include, but not limited to, sex, age, race and chief complaint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slide describing medical history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Dental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slide describing past dental history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Panoramic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BWX and periapical radiographs</a:t>
            </a:r>
          </a:p>
          <a:p>
            <a:r>
              <a:rPr lang="en-US" dirty="0" smtClean="0"/>
              <a:t>Although all BWX and periapical radiographs could be placed on this slide it will be hard to read.</a:t>
            </a:r>
          </a:p>
          <a:p>
            <a:r>
              <a:rPr lang="en-US" dirty="0" smtClean="0"/>
              <a:t>Recommendation would be to include only those necessary for the discussion or to have the image zoom up for closer inspection.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dad374d-283e-4649-a37c-9e5e2ab6356b">ZACNJY75FP5R-171-7</_dlc_DocId>
    <_dlc_DocIdUrl xmlns="6dad374d-283e-4649-a37c-9e5e2ab6356b">
      <Url>https://sp.mu.edu/sites/resources/_layouts/DocIdRedir.aspx?ID=ZACNJY75FP5R-171-7</Url>
      <Description>ZACNJY75FP5R-171-7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88FE8B4A1FC94A87262CB4B26B7CF0" ma:contentTypeVersion="0" ma:contentTypeDescription="Create a new document." ma:contentTypeScope="" ma:versionID="776fe8f141385256254feecb65b1ceb8">
  <xsd:schema xmlns:xsd="http://www.w3.org/2001/XMLSchema" xmlns:xs="http://www.w3.org/2001/XMLSchema" xmlns:p="http://schemas.microsoft.com/office/2006/metadata/properties" xmlns:ns2="6dad374d-283e-4649-a37c-9e5e2ab6356b" targetNamespace="http://schemas.microsoft.com/office/2006/metadata/properties" ma:root="true" ma:fieldsID="225eccd334036ffb41e48b74d44c14e7" ns2:_="">
    <xsd:import namespace="6dad374d-283e-4649-a37c-9e5e2ab6356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ad374d-283e-4649-a37c-9e5e2ab6356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3899AF-AC0E-4938-8FFB-0CCDE122093A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A5BEBEF2-EF61-4B93-9614-035212F6FE54}">
  <ds:schemaRefs>
    <ds:schemaRef ds:uri="http://purl.org/dc/elements/1.1/"/>
    <ds:schemaRef ds:uri="http://purl.org/dc/dcmitype/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6dad374d-283e-4649-a37c-9e5e2ab6356b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D15762F4-08A9-4C77-A2A9-D71B19B2055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BA9883C-6C41-4555-9532-2786C7A341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ad374d-283e-4649-a37c-9e5e2ab635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26372</TotalTime>
  <Words>407</Words>
  <Application>Microsoft Office PowerPoint</Application>
  <PresentationFormat>On-screen Show (4:3)</PresentationFormat>
  <Paragraphs>64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Corbel</vt:lpstr>
      <vt:lpstr>Lucida Sans</vt:lpstr>
      <vt:lpstr>Times New Roman</vt:lpstr>
      <vt:lpstr>Wingdings</vt:lpstr>
      <vt:lpstr>Wingdings 2</vt:lpstr>
      <vt:lpstr>Wingdings 3</vt:lpstr>
      <vt:lpstr>Module</vt:lpstr>
      <vt:lpstr>General Information</vt:lpstr>
      <vt:lpstr>General Information</vt:lpstr>
      <vt:lpstr>Rounds Case Group, Team, Date</vt:lpstr>
      <vt:lpstr>Rounds Team</vt:lpstr>
      <vt:lpstr>Patient:</vt:lpstr>
      <vt:lpstr>Medical History</vt:lpstr>
      <vt:lpstr>Dental History</vt:lpstr>
      <vt:lpstr>Radiographs</vt:lpstr>
      <vt:lpstr>Radiographs</vt:lpstr>
      <vt:lpstr>Radiographic Findings</vt:lpstr>
      <vt:lpstr>Clinical Findings</vt:lpstr>
      <vt:lpstr>Specific Findings</vt:lpstr>
      <vt:lpstr>Periodontal Charting </vt:lpstr>
      <vt:lpstr>Diagnosis</vt:lpstr>
      <vt:lpstr>Problem List</vt:lpstr>
      <vt:lpstr>Appropriate Clinical Photographs</vt:lpstr>
      <vt:lpstr>D1 Basic Science</vt:lpstr>
      <vt:lpstr>D2 Stage I Treatment Plan</vt:lpstr>
      <vt:lpstr>D3 Stage II Treatment Plan</vt:lpstr>
      <vt:lpstr>D4 Alternate Stage II Plan</vt:lpstr>
      <vt:lpstr>Disposition of the case</vt:lpstr>
      <vt:lpstr>Discussion Questions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 2010  Rounds Presentation</dc:title>
  <dc:creator>User</dc:creator>
  <cp:lastModifiedBy>Derderian, Gay</cp:lastModifiedBy>
  <cp:revision>100</cp:revision>
  <dcterms:created xsi:type="dcterms:W3CDTF">2010-03-05T05:14:10Z</dcterms:created>
  <dcterms:modified xsi:type="dcterms:W3CDTF">2017-01-30T18:33:50Z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0x0101005288FE8B4A1FC94A87262CB4B26B7CF0</vt:lpwstr>
  </property>
  <property fmtid="{D5CDD505-2E9C-101B-9397-08002B2CF9AE}" pid="3" name="_dlc_DocIdItemGuid">
    <vt:lpwstr>81ebc20c-82b2-4eb9-a168-b264d611acb2</vt:lpwstr>
  </property>
</Properties>
</file>