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4"/>
  </p:sldMasterIdLst>
  <p:notesMasterIdLst>
    <p:notesMasterId r:id="rId41"/>
  </p:notesMasterIdLst>
  <p:sldIdLst>
    <p:sldId id="324" r:id="rId5"/>
    <p:sldId id="333" r:id="rId6"/>
    <p:sldId id="325" r:id="rId7"/>
    <p:sldId id="256" r:id="rId8"/>
    <p:sldId id="296" r:id="rId9"/>
    <p:sldId id="317" r:id="rId10"/>
    <p:sldId id="258" r:id="rId11"/>
    <p:sldId id="259" r:id="rId12"/>
    <p:sldId id="318" r:id="rId13"/>
    <p:sldId id="329" r:id="rId14"/>
    <p:sldId id="260" r:id="rId15"/>
    <p:sldId id="326" r:id="rId16"/>
    <p:sldId id="264" r:id="rId17"/>
    <p:sldId id="294" r:id="rId18"/>
    <p:sldId id="263" r:id="rId19"/>
    <p:sldId id="265" r:id="rId20"/>
    <p:sldId id="319" r:id="rId21"/>
    <p:sldId id="311" r:id="rId22"/>
    <p:sldId id="334" r:id="rId23"/>
    <p:sldId id="271" r:id="rId24"/>
    <p:sldId id="297" r:id="rId25"/>
    <p:sldId id="298" r:id="rId26"/>
    <p:sldId id="315" r:id="rId27"/>
    <p:sldId id="300" r:id="rId28"/>
    <p:sldId id="308" r:id="rId29"/>
    <p:sldId id="309" r:id="rId30"/>
    <p:sldId id="312" r:id="rId31"/>
    <p:sldId id="323" r:id="rId32"/>
    <p:sldId id="335" r:id="rId33"/>
    <p:sldId id="336" r:id="rId34"/>
    <p:sldId id="337" r:id="rId35"/>
    <p:sldId id="331" r:id="rId36"/>
    <p:sldId id="332" r:id="rId37"/>
    <p:sldId id="299" r:id="rId38"/>
    <p:sldId id="295" r:id="rId39"/>
    <p:sldId id="316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imrmancic, Mary" initials="CM" lastIdx="1" clrIdx="0">
    <p:extLst>
      <p:ext uri="{19B8F6BF-5375-455C-9EA6-DF929625EA0E}">
        <p15:presenceInfo xmlns:p15="http://schemas.microsoft.com/office/powerpoint/2012/main" userId="S::mary.cimrmancic@marquette.edu::55990640-83dd-4939-a0c8-ee812cc727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F010A5-D361-4333-A06D-A96EE6C38E06}" v="55" dt="2019-09-09T02:03:13.0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94607" autoAdjust="0"/>
  </p:normalViewPr>
  <p:slideViewPr>
    <p:cSldViewPr>
      <p:cViewPr varScale="1">
        <p:scale>
          <a:sx n="29" d="100"/>
          <a:sy n="29" d="100"/>
        </p:scale>
        <p:origin x="852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5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commentAuthors" Target="commentAuthors.xml"/><Relationship Id="rId47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Relationship Id="rId48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imrmancic, Mary" userId="55990640-83dd-4939-a0c8-ee812cc72738" providerId="ADAL" clId="{30F010A5-D361-4333-A06D-A96EE6C38E06}"/>
    <pc:docChg chg="undo custSel addSld delSld modSld">
      <pc:chgData name="Cimrmancic, Mary" userId="55990640-83dd-4939-a0c8-ee812cc72738" providerId="ADAL" clId="{30F010A5-D361-4333-A06D-A96EE6C38E06}" dt="2019-09-09T02:12:00.101" v="1548" actId="313"/>
      <pc:docMkLst>
        <pc:docMk/>
      </pc:docMkLst>
      <pc:sldChg chg="modSp">
        <pc:chgData name="Cimrmancic, Mary" userId="55990640-83dd-4939-a0c8-ee812cc72738" providerId="ADAL" clId="{30F010A5-D361-4333-A06D-A96EE6C38E06}" dt="2019-09-09T01:08:51.637" v="629" actId="207"/>
        <pc:sldMkLst>
          <pc:docMk/>
          <pc:sldMk cId="0" sldId="258"/>
        </pc:sldMkLst>
        <pc:spChg chg="mod">
          <ac:chgData name="Cimrmancic, Mary" userId="55990640-83dd-4939-a0c8-ee812cc72738" providerId="ADAL" clId="{30F010A5-D361-4333-A06D-A96EE6C38E06}" dt="2019-09-09T01:08:51.637" v="629" actId="207"/>
          <ac:spMkLst>
            <pc:docMk/>
            <pc:sldMk cId="0" sldId="258"/>
            <ac:spMk id="2" creationId="{00000000-0000-0000-0000-000000000000}"/>
          </ac:spMkLst>
        </pc:spChg>
      </pc:sldChg>
      <pc:sldChg chg="modSp modAnim">
        <pc:chgData name="Cimrmancic, Mary" userId="55990640-83dd-4939-a0c8-ee812cc72738" providerId="ADAL" clId="{30F010A5-D361-4333-A06D-A96EE6C38E06}" dt="2019-09-09T01:14:04.513" v="858" actId="20577"/>
        <pc:sldMkLst>
          <pc:docMk/>
          <pc:sldMk cId="0" sldId="263"/>
        </pc:sldMkLst>
        <pc:spChg chg="mod">
          <ac:chgData name="Cimrmancic, Mary" userId="55990640-83dd-4939-a0c8-ee812cc72738" providerId="ADAL" clId="{30F010A5-D361-4333-A06D-A96EE6C38E06}" dt="2019-09-09T01:14:04.513" v="858" actId="20577"/>
          <ac:spMkLst>
            <pc:docMk/>
            <pc:sldMk cId="0" sldId="263"/>
            <ac:spMk id="3" creationId="{00000000-0000-0000-0000-000000000000}"/>
          </ac:spMkLst>
        </pc:spChg>
      </pc:sldChg>
      <pc:sldChg chg="modSp">
        <pc:chgData name="Cimrmancic, Mary" userId="55990640-83dd-4939-a0c8-ee812cc72738" providerId="ADAL" clId="{30F010A5-D361-4333-A06D-A96EE6C38E06}" dt="2019-09-09T01:13:31.138" v="818" actId="20577"/>
        <pc:sldMkLst>
          <pc:docMk/>
          <pc:sldMk cId="0" sldId="294"/>
        </pc:sldMkLst>
        <pc:spChg chg="mod">
          <ac:chgData name="Cimrmancic, Mary" userId="55990640-83dd-4939-a0c8-ee812cc72738" providerId="ADAL" clId="{30F010A5-D361-4333-A06D-A96EE6C38E06}" dt="2019-09-09T01:13:31.138" v="818" actId="20577"/>
          <ac:spMkLst>
            <pc:docMk/>
            <pc:sldMk cId="0" sldId="294"/>
            <ac:spMk id="5" creationId="{00000000-0000-0000-0000-000000000000}"/>
          </ac:spMkLst>
        </pc:spChg>
      </pc:sldChg>
      <pc:sldChg chg="modSp">
        <pc:chgData name="Cimrmancic, Mary" userId="55990640-83dd-4939-a0c8-ee812cc72738" providerId="ADAL" clId="{30F010A5-D361-4333-A06D-A96EE6C38E06}" dt="2019-09-09T02:08:13.489" v="1547" actId="20577"/>
        <pc:sldMkLst>
          <pc:docMk/>
          <pc:sldMk cId="0" sldId="295"/>
        </pc:sldMkLst>
        <pc:spChg chg="mod">
          <ac:chgData name="Cimrmancic, Mary" userId="55990640-83dd-4939-a0c8-ee812cc72738" providerId="ADAL" clId="{30F010A5-D361-4333-A06D-A96EE6C38E06}" dt="2019-09-09T02:08:13.489" v="1547" actId="20577"/>
          <ac:spMkLst>
            <pc:docMk/>
            <pc:sldMk cId="0" sldId="295"/>
            <ac:spMk id="3" creationId="{00000000-0000-0000-0000-000000000000}"/>
          </ac:spMkLst>
        </pc:spChg>
      </pc:sldChg>
      <pc:sldChg chg="modSp">
        <pc:chgData name="Cimrmancic, Mary" userId="55990640-83dd-4939-a0c8-ee812cc72738" providerId="ADAL" clId="{30F010A5-D361-4333-A06D-A96EE6C38E06}" dt="2019-09-09T02:03:13.080" v="1496" actId="207"/>
        <pc:sldMkLst>
          <pc:docMk/>
          <pc:sldMk cId="0" sldId="299"/>
        </pc:sldMkLst>
        <pc:spChg chg="mod">
          <ac:chgData name="Cimrmancic, Mary" userId="55990640-83dd-4939-a0c8-ee812cc72738" providerId="ADAL" clId="{30F010A5-D361-4333-A06D-A96EE6C38E06}" dt="2019-09-09T02:03:13.080" v="1496" actId="207"/>
          <ac:spMkLst>
            <pc:docMk/>
            <pc:sldMk cId="0" sldId="299"/>
            <ac:spMk id="2" creationId="{00000000-0000-0000-0000-000000000000}"/>
          </ac:spMkLst>
        </pc:spChg>
      </pc:sldChg>
      <pc:sldChg chg="modSp">
        <pc:chgData name="Cimrmancic, Mary" userId="55990640-83dd-4939-a0c8-ee812cc72738" providerId="ADAL" clId="{30F010A5-D361-4333-A06D-A96EE6C38E06}" dt="2019-09-09T02:02:30.133" v="1490" actId="207"/>
        <pc:sldMkLst>
          <pc:docMk/>
          <pc:sldMk cId="0" sldId="309"/>
        </pc:sldMkLst>
        <pc:spChg chg="mod">
          <ac:chgData name="Cimrmancic, Mary" userId="55990640-83dd-4939-a0c8-ee812cc72738" providerId="ADAL" clId="{30F010A5-D361-4333-A06D-A96EE6C38E06}" dt="2019-09-09T02:02:30.133" v="1490" actId="207"/>
          <ac:spMkLst>
            <pc:docMk/>
            <pc:sldMk cId="0" sldId="309"/>
            <ac:spMk id="2" creationId="{00000000-0000-0000-0000-000000000000}"/>
          </ac:spMkLst>
        </pc:spChg>
      </pc:sldChg>
      <pc:sldChg chg="modSp">
        <pc:chgData name="Cimrmancic, Mary" userId="55990640-83dd-4939-a0c8-ee812cc72738" providerId="ADAL" clId="{30F010A5-D361-4333-A06D-A96EE6C38E06}" dt="2019-09-09T02:04:42.390" v="1532" actId="20577"/>
        <pc:sldMkLst>
          <pc:docMk/>
          <pc:sldMk cId="0" sldId="311"/>
        </pc:sldMkLst>
        <pc:spChg chg="mod">
          <ac:chgData name="Cimrmancic, Mary" userId="55990640-83dd-4939-a0c8-ee812cc72738" providerId="ADAL" clId="{30F010A5-D361-4333-A06D-A96EE6C38E06}" dt="2019-09-09T02:04:42.390" v="1532" actId="20577"/>
          <ac:spMkLst>
            <pc:docMk/>
            <pc:sldMk cId="0" sldId="311"/>
            <ac:spMk id="3" creationId="{00000000-0000-0000-0000-000000000000}"/>
          </ac:spMkLst>
        </pc:spChg>
      </pc:sldChg>
      <pc:sldChg chg="modSp">
        <pc:chgData name="Cimrmancic, Mary" userId="55990640-83dd-4939-a0c8-ee812cc72738" providerId="ADAL" clId="{30F010A5-D361-4333-A06D-A96EE6C38E06}" dt="2019-09-09T02:02:36.139" v="1491" actId="207"/>
        <pc:sldMkLst>
          <pc:docMk/>
          <pc:sldMk cId="2246258405" sldId="312"/>
        </pc:sldMkLst>
        <pc:spChg chg="mod">
          <ac:chgData name="Cimrmancic, Mary" userId="55990640-83dd-4939-a0c8-ee812cc72738" providerId="ADAL" clId="{30F010A5-D361-4333-A06D-A96EE6C38E06}" dt="2019-09-09T02:02:36.139" v="1491" actId="207"/>
          <ac:spMkLst>
            <pc:docMk/>
            <pc:sldMk cId="2246258405" sldId="312"/>
            <ac:spMk id="2" creationId="{00000000-0000-0000-0000-000000000000}"/>
          </ac:spMkLst>
        </pc:spChg>
      </pc:sldChg>
      <pc:sldChg chg="modSp">
        <pc:chgData name="Cimrmancic, Mary" userId="55990640-83dd-4939-a0c8-ee812cc72738" providerId="ADAL" clId="{30F010A5-D361-4333-A06D-A96EE6C38E06}" dt="2019-09-09T01:10:13.917" v="660" actId="20577"/>
        <pc:sldMkLst>
          <pc:docMk/>
          <pc:sldMk cId="0" sldId="317"/>
        </pc:sldMkLst>
        <pc:spChg chg="mod">
          <ac:chgData name="Cimrmancic, Mary" userId="55990640-83dd-4939-a0c8-ee812cc72738" providerId="ADAL" clId="{30F010A5-D361-4333-A06D-A96EE6C38E06}" dt="2019-09-09T01:09:42.666" v="648" actId="113"/>
          <ac:spMkLst>
            <pc:docMk/>
            <pc:sldMk cId="0" sldId="317"/>
            <ac:spMk id="2" creationId="{00000000-0000-0000-0000-000000000000}"/>
          </ac:spMkLst>
        </pc:spChg>
        <pc:spChg chg="mod">
          <ac:chgData name="Cimrmancic, Mary" userId="55990640-83dd-4939-a0c8-ee812cc72738" providerId="ADAL" clId="{30F010A5-D361-4333-A06D-A96EE6C38E06}" dt="2019-09-09T01:10:13.917" v="660" actId="20577"/>
          <ac:spMkLst>
            <pc:docMk/>
            <pc:sldMk cId="0" sldId="317"/>
            <ac:spMk id="3" creationId="{00000000-0000-0000-0000-000000000000}"/>
          </ac:spMkLst>
        </pc:spChg>
      </pc:sldChg>
      <pc:sldChg chg="del">
        <pc:chgData name="Cimrmancic, Mary" userId="55990640-83dd-4939-a0c8-ee812cc72738" providerId="ADAL" clId="{30F010A5-D361-4333-A06D-A96EE6C38E06}" dt="2019-09-09T01:36:09.435" v="1440" actId="2696"/>
        <pc:sldMkLst>
          <pc:docMk/>
          <pc:sldMk cId="0" sldId="320"/>
        </pc:sldMkLst>
      </pc:sldChg>
      <pc:sldChg chg="del">
        <pc:chgData name="Cimrmancic, Mary" userId="55990640-83dd-4939-a0c8-ee812cc72738" providerId="ADAL" clId="{30F010A5-D361-4333-A06D-A96EE6C38E06}" dt="2019-09-09T02:00:52.308" v="1480" actId="2696"/>
        <pc:sldMkLst>
          <pc:docMk/>
          <pc:sldMk cId="0" sldId="321"/>
        </pc:sldMkLst>
      </pc:sldChg>
      <pc:sldChg chg="del">
        <pc:chgData name="Cimrmancic, Mary" userId="55990640-83dd-4939-a0c8-ee812cc72738" providerId="ADAL" clId="{30F010A5-D361-4333-A06D-A96EE6C38E06}" dt="2019-09-09T02:00:55.461" v="1481" actId="2696"/>
        <pc:sldMkLst>
          <pc:docMk/>
          <pc:sldMk cId="2246258405" sldId="322"/>
        </pc:sldMkLst>
      </pc:sldChg>
      <pc:sldChg chg="modSp">
        <pc:chgData name="Cimrmancic, Mary" userId="55990640-83dd-4939-a0c8-ee812cc72738" providerId="ADAL" clId="{30F010A5-D361-4333-A06D-A96EE6C38E06}" dt="2019-09-09T02:02:42.788" v="1492" actId="207"/>
        <pc:sldMkLst>
          <pc:docMk/>
          <pc:sldMk cId="0" sldId="323"/>
        </pc:sldMkLst>
        <pc:spChg chg="mod">
          <ac:chgData name="Cimrmancic, Mary" userId="55990640-83dd-4939-a0c8-ee812cc72738" providerId="ADAL" clId="{30F010A5-D361-4333-A06D-A96EE6C38E06}" dt="2019-09-09T02:02:42.788" v="1492" actId="207"/>
          <ac:spMkLst>
            <pc:docMk/>
            <pc:sldMk cId="0" sldId="323"/>
            <ac:spMk id="2" creationId="{00000000-0000-0000-0000-000000000000}"/>
          </ac:spMkLst>
        </pc:spChg>
      </pc:sldChg>
      <pc:sldChg chg="modSp">
        <pc:chgData name="Cimrmancic, Mary" userId="55990640-83dd-4939-a0c8-ee812cc72738" providerId="ADAL" clId="{30F010A5-D361-4333-A06D-A96EE6C38E06}" dt="2019-09-09T02:12:00.101" v="1548" actId="313"/>
        <pc:sldMkLst>
          <pc:docMk/>
          <pc:sldMk cId="0" sldId="324"/>
        </pc:sldMkLst>
        <pc:spChg chg="mod">
          <ac:chgData name="Cimrmancic, Mary" userId="55990640-83dd-4939-a0c8-ee812cc72738" providerId="ADAL" clId="{30F010A5-D361-4333-A06D-A96EE6C38E06}" dt="2019-09-09T02:12:00.101" v="1548" actId="313"/>
          <ac:spMkLst>
            <pc:docMk/>
            <pc:sldMk cId="0" sldId="324"/>
            <ac:spMk id="3" creationId="{00000000-0000-0000-0000-000000000000}"/>
          </ac:spMkLst>
        </pc:spChg>
        <pc:spChg chg="mod">
          <ac:chgData name="Cimrmancic, Mary" userId="55990640-83dd-4939-a0c8-ee812cc72738" providerId="ADAL" clId="{30F010A5-D361-4333-A06D-A96EE6C38E06}" dt="2019-09-09T00:57:35.908" v="2" actId="1076"/>
          <ac:spMkLst>
            <pc:docMk/>
            <pc:sldMk cId="0" sldId="324"/>
            <ac:spMk id="4" creationId="{6CE934A4-BD29-4666-8B21-44DC43D4AE94}"/>
          </ac:spMkLst>
        </pc:spChg>
      </pc:sldChg>
      <pc:sldChg chg="del">
        <pc:chgData name="Cimrmancic, Mary" userId="55990640-83dd-4939-a0c8-ee812cc72738" providerId="ADAL" clId="{30F010A5-D361-4333-A06D-A96EE6C38E06}" dt="2019-09-09T02:00:58.127" v="1482" actId="2696"/>
        <pc:sldMkLst>
          <pc:docMk/>
          <pc:sldMk cId="0" sldId="327"/>
        </pc:sldMkLst>
      </pc:sldChg>
      <pc:sldChg chg="del">
        <pc:chgData name="Cimrmancic, Mary" userId="55990640-83dd-4939-a0c8-ee812cc72738" providerId="ADAL" clId="{30F010A5-D361-4333-A06D-A96EE6C38E06}" dt="2019-09-09T01:07:20.526" v="628" actId="2696"/>
        <pc:sldMkLst>
          <pc:docMk/>
          <pc:sldMk cId="0" sldId="328"/>
        </pc:sldMkLst>
      </pc:sldChg>
      <pc:sldChg chg="modSp">
        <pc:chgData name="Cimrmancic, Mary" userId="55990640-83dd-4939-a0c8-ee812cc72738" providerId="ADAL" clId="{30F010A5-D361-4333-A06D-A96EE6C38E06}" dt="2019-09-09T01:12:19.087" v="762" actId="6549"/>
        <pc:sldMkLst>
          <pc:docMk/>
          <pc:sldMk cId="0" sldId="329"/>
        </pc:sldMkLst>
        <pc:spChg chg="mod">
          <ac:chgData name="Cimrmancic, Mary" userId="55990640-83dd-4939-a0c8-ee812cc72738" providerId="ADAL" clId="{30F010A5-D361-4333-A06D-A96EE6C38E06}" dt="2019-09-09T01:12:19.087" v="762" actId="6549"/>
          <ac:spMkLst>
            <pc:docMk/>
            <pc:sldMk cId="0" sldId="329"/>
            <ac:spMk id="3" creationId="{00000000-0000-0000-0000-000000000000}"/>
          </ac:spMkLst>
        </pc:spChg>
      </pc:sldChg>
      <pc:sldChg chg="add">
        <pc:chgData name="Cimrmancic, Mary" userId="55990640-83dd-4939-a0c8-ee812cc72738" providerId="ADAL" clId="{30F010A5-D361-4333-A06D-A96EE6C38E06}" dt="2019-09-09T01:07:12.483" v="627"/>
        <pc:sldMkLst>
          <pc:docMk/>
          <pc:sldMk cId="0" sldId="333"/>
        </pc:sldMkLst>
      </pc:sldChg>
      <pc:sldChg chg="modSp">
        <pc:chgData name="Cimrmancic, Mary" userId="55990640-83dd-4939-a0c8-ee812cc72738" providerId="ADAL" clId="{30F010A5-D361-4333-A06D-A96EE6C38E06}" dt="2019-09-09T02:04:55.715" v="1536" actId="20577"/>
        <pc:sldMkLst>
          <pc:docMk/>
          <pc:sldMk cId="3387174077" sldId="334"/>
        </pc:sldMkLst>
        <pc:spChg chg="mod">
          <ac:chgData name="Cimrmancic, Mary" userId="55990640-83dd-4939-a0c8-ee812cc72738" providerId="ADAL" clId="{30F010A5-D361-4333-A06D-A96EE6C38E06}" dt="2019-09-09T01:34:08.794" v="1311" actId="20577"/>
          <ac:spMkLst>
            <pc:docMk/>
            <pc:sldMk cId="3387174077" sldId="334"/>
            <ac:spMk id="2" creationId="{00000000-0000-0000-0000-000000000000}"/>
          </ac:spMkLst>
        </pc:spChg>
        <pc:spChg chg="mod">
          <ac:chgData name="Cimrmancic, Mary" userId="55990640-83dd-4939-a0c8-ee812cc72738" providerId="ADAL" clId="{30F010A5-D361-4333-A06D-A96EE6C38E06}" dt="2019-09-09T02:04:55.715" v="1536" actId="20577"/>
          <ac:spMkLst>
            <pc:docMk/>
            <pc:sldMk cId="3387174077" sldId="334"/>
            <ac:spMk id="3" creationId="{00000000-0000-0000-0000-000000000000}"/>
          </ac:spMkLst>
        </pc:spChg>
      </pc:sldChg>
      <pc:sldChg chg="modSp add">
        <pc:chgData name="Cimrmancic, Mary" userId="55990640-83dd-4939-a0c8-ee812cc72738" providerId="ADAL" clId="{30F010A5-D361-4333-A06D-A96EE6C38E06}" dt="2019-09-09T02:02:52.635" v="1493" actId="207"/>
        <pc:sldMkLst>
          <pc:docMk/>
          <pc:sldMk cId="3758673102" sldId="335"/>
        </pc:sldMkLst>
        <pc:spChg chg="mod">
          <ac:chgData name="Cimrmancic, Mary" userId="55990640-83dd-4939-a0c8-ee812cc72738" providerId="ADAL" clId="{30F010A5-D361-4333-A06D-A96EE6C38E06}" dt="2019-09-09T02:02:52.635" v="1493" actId="207"/>
          <ac:spMkLst>
            <pc:docMk/>
            <pc:sldMk cId="3758673102" sldId="335"/>
            <ac:spMk id="2" creationId="{00000000-0000-0000-0000-000000000000}"/>
          </ac:spMkLst>
        </pc:spChg>
      </pc:sldChg>
      <pc:sldChg chg="modSp add">
        <pc:chgData name="Cimrmancic, Mary" userId="55990640-83dd-4939-a0c8-ee812cc72738" providerId="ADAL" clId="{30F010A5-D361-4333-A06D-A96EE6C38E06}" dt="2019-09-09T02:02:58.400" v="1494" actId="207"/>
        <pc:sldMkLst>
          <pc:docMk/>
          <pc:sldMk cId="617422205" sldId="336"/>
        </pc:sldMkLst>
        <pc:spChg chg="mod">
          <ac:chgData name="Cimrmancic, Mary" userId="55990640-83dd-4939-a0c8-ee812cc72738" providerId="ADAL" clId="{30F010A5-D361-4333-A06D-A96EE6C38E06}" dt="2019-09-09T02:02:58.400" v="1494" actId="207"/>
          <ac:spMkLst>
            <pc:docMk/>
            <pc:sldMk cId="617422205" sldId="336"/>
            <ac:spMk id="2" creationId="{00000000-0000-0000-0000-000000000000}"/>
          </ac:spMkLst>
        </pc:spChg>
      </pc:sldChg>
      <pc:sldChg chg="modSp add">
        <pc:chgData name="Cimrmancic, Mary" userId="55990640-83dd-4939-a0c8-ee812cc72738" providerId="ADAL" clId="{30F010A5-D361-4333-A06D-A96EE6C38E06}" dt="2019-09-09T02:03:03.070" v="1495" actId="207"/>
        <pc:sldMkLst>
          <pc:docMk/>
          <pc:sldMk cId="3613438804" sldId="337"/>
        </pc:sldMkLst>
        <pc:spChg chg="mod">
          <ac:chgData name="Cimrmancic, Mary" userId="55990640-83dd-4939-a0c8-ee812cc72738" providerId="ADAL" clId="{30F010A5-D361-4333-A06D-A96EE6C38E06}" dt="2019-09-09T02:03:03.070" v="1495" actId="207"/>
          <ac:spMkLst>
            <pc:docMk/>
            <pc:sldMk cId="3613438804" sldId="337"/>
            <ac:spMk id="2" creationId="{00000000-0000-0000-0000-000000000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712684-B7CC-47DF-8C1F-B8FB3B9B6068}" type="datetimeFigureOut">
              <a:rPr lang="en-US" smtClean="0"/>
              <a:pPr/>
              <a:t>9/2/2019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DA7FB-E1BC-4FAA-9D55-14D175F76AD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965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DA7FB-E1BC-4FAA-9D55-14D175F76AD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392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= Intervention or Exposure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DA7FB-E1BC-4FAA-9D55-14D175F76ADC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040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defRPr/>
            </a:lvl1pPr>
            <a:lvl2pPr>
              <a:buClrTx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buClrTx/>
              <a:defRPr sz="2800"/>
            </a:lvl1pPr>
            <a:lvl2pPr>
              <a:buClrTx/>
              <a:defRPr sz="2400"/>
            </a:lvl2pPr>
            <a:lvl3pPr>
              <a:buClrTx/>
              <a:defRPr sz="2000"/>
            </a:lvl3pPr>
            <a:lvl4pPr>
              <a:buClrTx/>
              <a:defRPr sz="1800"/>
            </a:lvl4pPr>
            <a:lvl5pPr>
              <a:buClrTx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buClrTx/>
              <a:defRPr sz="2800"/>
            </a:lvl1pPr>
            <a:lvl2pPr>
              <a:buClrTx/>
              <a:defRPr sz="2400"/>
            </a:lvl2pPr>
            <a:lvl3pPr>
              <a:buClrTx/>
              <a:defRPr sz="2000"/>
            </a:lvl3pPr>
            <a:lvl4pPr>
              <a:buClrTx/>
              <a:defRPr sz="1800"/>
            </a:lvl4pPr>
            <a:lvl5pPr>
              <a:buClrTx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buClrTx/>
              <a:defRPr sz="2400"/>
            </a:lvl1pPr>
            <a:lvl2pPr>
              <a:buClrTx/>
              <a:defRPr sz="2000"/>
            </a:lvl2pPr>
            <a:lvl3pPr>
              <a:buClrTx/>
              <a:defRPr sz="1800"/>
            </a:lvl3pPr>
            <a:lvl4pPr>
              <a:buClrTx/>
              <a:defRPr sz="1600"/>
            </a:lvl4pPr>
            <a:lvl5pPr>
              <a:buClrTx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buClrTx/>
              <a:defRPr sz="2400"/>
            </a:lvl1pPr>
            <a:lvl2pPr>
              <a:buClrTx/>
              <a:defRPr sz="2000"/>
            </a:lvl2pPr>
            <a:lvl3pPr>
              <a:buClrTx/>
              <a:defRPr sz="1800"/>
            </a:lvl3pPr>
            <a:lvl4pPr>
              <a:buClrTx/>
              <a:defRPr sz="1600"/>
            </a:lvl4pPr>
            <a:lvl5pPr>
              <a:buClrTx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Tx/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Tx/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Tx/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Tx/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Tx/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Keep the order of slides the same as this template. </a:t>
            </a:r>
          </a:p>
          <a:p>
            <a:r>
              <a:rPr lang="en-US" dirty="0"/>
              <a:t>Limit the number of slides to about 35. </a:t>
            </a:r>
          </a:p>
          <a:p>
            <a:r>
              <a:rPr lang="en-US" dirty="0"/>
              <a:t>Add graphics to illustrate concepts.</a:t>
            </a:r>
          </a:p>
          <a:p>
            <a:r>
              <a:rPr lang="en-US" dirty="0"/>
              <a:t>Cite references, illustrations on slides.</a:t>
            </a:r>
          </a:p>
          <a:p>
            <a:r>
              <a:rPr lang="en-US" spc="-300" dirty="0"/>
              <a:t>Avoid crowding the slide with too much text.</a:t>
            </a:r>
          </a:p>
          <a:p>
            <a:r>
              <a:rPr lang="en-US" dirty="0"/>
              <a:t>Best font size: 32.  </a:t>
            </a:r>
          </a:p>
          <a:p>
            <a:r>
              <a:rPr lang="en-US" sz="2000" dirty="0"/>
              <a:t>Font size smaller than 24 will be difficult to read.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E934A4-BD29-4666-8B21-44DC43D4A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40596" y="6476999"/>
            <a:ext cx="5507719" cy="274320"/>
          </a:xfrm>
        </p:spPr>
        <p:txBody>
          <a:bodyPr/>
          <a:lstStyle/>
          <a:p>
            <a:r>
              <a:rPr lang="en-US" dirty="0"/>
              <a:t>Optional footer for reference citations or other notes. Delete if not needed.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Radiographs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BWX and periapical radiographs</a:t>
            </a:r>
          </a:p>
          <a:p>
            <a:r>
              <a:rPr lang="en-US" dirty="0"/>
              <a:t>Although all BWX and periapical radiographs could be placed on this </a:t>
            </a:r>
            <a:r>
              <a:rPr lang="en-US" spc="-300" dirty="0"/>
              <a:t>slide it will be hard to read.</a:t>
            </a:r>
          </a:p>
          <a:p>
            <a:r>
              <a:rPr lang="en-US" dirty="0"/>
              <a:t>Recommendations:</a:t>
            </a:r>
          </a:p>
          <a:p>
            <a:pPr lvl="1"/>
            <a:r>
              <a:rPr lang="en-US" dirty="0"/>
              <a:t>Include only those necessary for the discussion </a:t>
            </a:r>
          </a:p>
          <a:p>
            <a:pPr lvl="1"/>
            <a:r>
              <a:rPr lang="en-US" dirty="0"/>
              <a:t>OR,  zoom in on the area of interest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B8E2B5-D4B1-4DBC-88E8-62474C7CC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Radiographic 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slide summarizing pertinent radiologic findings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5B75BB-48EE-4A8D-A6AB-D0877258D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slide describing all clinical findings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6A0512-8E13-45C4-AEAB-EED85499E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 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Findings specific to the Rounds discussion, 1 slide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73B686-3741-47CA-8FEC-F234EE0DA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Periodontal Charting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Ensure that the periodontal charting is readable.</a:t>
            </a:r>
          </a:p>
          <a:p>
            <a:r>
              <a:rPr lang="en-US" dirty="0"/>
              <a:t>Highlight or zoom in on specific areas of interest.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5E3FAE-7814-43FD-983C-A2FDB00AE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Diagnosis pertaining to Rounds discussion, </a:t>
            </a:r>
          </a:p>
          <a:p>
            <a:pPr marL="118872" indent="0">
              <a:buNone/>
            </a:pPr>
            <a:r>
              <a:rPr lang="en-US" dirty="0"/>
              <a:t>    1 slide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EE2F6A-917D-44A2-8957-58B89CFD9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slide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ACE164-9C4A-4A69-B9F3-BCB8671F6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Appropriate Clinical Photographs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 images demonstrating or supporting Rounds discussion.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82BC2B-C1BD-4369-840A-032955A9D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D1 Basic 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0" fontAlgn="base" hangingPunct="0"/>
            <a:r>
              <a:rPr lang="en-US" b="1" i="1" dirty="0"/>
              <a:t>1-2 slides </a:t>
            </a:r>
            <a:r>
              <a:rPr lang="en-US" sz="2600" i="1" dirty="0"/>
              <a:t>(Summarizes written report in D1 Basic Sciences Template posted in Rounds Website.)</a:t>
            </a:r>
            <a:endParaRPr lang="en-US" dirty="0"/>
          </a:p>
          <a:p>
            <a:pPr eaLnBrk="0" fontAlgn="base" hangingPunct="0"/>
            <a:r>
              <a:rPr lang="en-US" b="1" i="1" dirty="0"/>
              <a:t>D1 Basic Science Question:</a:t>
            </a:r>
          </a:p>
          <a:p>
            <a:pPr eaLnBrk="0" fontAlgn="base" hangingPunct="0"/>
            <a:r>
              <a:rPr lang="en-US" b="1" i="1" dirty="0"/>
              <a:t>Discussion:</a:t>
            </a:r>
          </a:p>
          <a:p>
            <a:pPr eaLnBrk="0" fontAlgn="base" hangingPunct="0"/>
            <a:r>
              <a:rPr lang="en-US" b="1" i="1" dirty="0"/>
              <a:t>Reference citation(s):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7313F3-CE83-4B21-9F38-83E3A3895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D2 Pathology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0" fontAlgn="base" hangingPunct="0"/>
            <a:r>
              <a:rPr lang="en-US" b="1" i="1" dirty="0"/>
              <a:t>1-2 slides </a:t>
            </a:r>
            <a:r>
              <a:rPr lang="en-US" sz="2600" i="1" dirty="0"/>
              <a:t>(Summarizes written report in D2 Pathology Template posted in Rounds Website.)</a:t>
            </a:r>
            <a:endParaRPr lang="en-US" dirty="0"/>
          </a:p>
          <a:p>
            <a:pPr eaLnBrk="0" fontAlgn="base" hangingPunct="0"/>
            <a:r>
              <a:rPr lang="en-US" b="1" i="1" dirty="0"/>
              <a:t>D2 Pathology Question:</a:t>
            </a:r>
          </a:p>
          <a:p>
            <a:pPr eaLnBrk="0" fontAlgn="base" hangingPunct="0"/>
            <a:r>
              <a:rPr lang="en-US" b="1" i="1" dirty="0"/>
              <a:t>Discussion:</a:t>
            </a:r>
          </a:p>
          <a:p>
            <a:pPr eaLnBrk="0" fontAlgn="base" hangingPunct="0"/>
            <a:r>
              <a:rPr lang="en-US" b="1" i="1" dirty="0"/>
              <a:t>Reference citation(s):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7313F3-CE83-4B21-9F38-83E3A3895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174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Slide design: black &amp; white not required; however, chosen design should not distract (detract) from the presentation.</a:t>
            </a:r>
          </a:p>
          <a:p>
            <a:r>
              <a:rPr lang="en-US" dirty="0"/>
              <a:t>The easiest typeface to read are sans serif fonts, that is, without serifs.  </a:t>
            </a:r>
          </a:p>
          <a:p>
            <a:pPr lvl="1"/>
            <a:r>
              <a:rPr lang="en-US" dirty="0"/>
              <a:t>Serif typeface: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Times New Roman </a:t>
            </a:r>
          </a:p>
          <a:p>
            <a:pPr lvl="1"/>
            <a:r>
              <a:rPr lang="en-US" dirty="0">
                <a:cs typeface="Times New Roman" pitchFamily="18" charset="0"/>
              </a:rPr>
              <a:t>Sans Serif typefaces: </a:t>
            </a:r>
            <a:r>
              <a:rPr lang="en-US" dirty="0">
                <a:latin typeface="Arial" pitchFamily="34" charset="0"/>
                <a:cs typeface="Arial" pitchFamily="34" charset="0"/>
              </a:rPr>
              <a:t>Arial</a:t>
            </a:r>
            <a:r>
              <a:rPr lang="en-US" dirty="0"/>
              <a:t>, Corbel and </a:t>
            </a:r>
            <a:r>
              <a:rPr lang="en-US" dirty="0">
                <a:latin typeface="Lucida Sans" pitchFamily="34" charset="0"/>
              </a:rPr>
              <a:t>Lucida Sans</a:t>
            </a:r>
            <a:r>
              <a:rPr lang="en-US" dirty="0"/>
              <a:t>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9/2019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D3 PICO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Clinical Question:</a:t>
            </a:r>
            <a:endParaRPr lang="en-US" dirty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AED9BC-C829-49EC-A3C4-0B66BE4DA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PICO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en-US" sz="3200" b="1" dirty="0"/>
              <a:t>P:</a:t>
            </a:r>
          </a:p>
          <a:p>
            <a:pPr lvl="1">
              <a:buNone/>
            </a:pPr>
            <a:r>
              <a:rPr lang="en-US" sz="3200" b="1" dirty="0"/>
              <a:t>I:</a:t>
            </a:r>
          </a:p>
          <a:p>
            <a:pPr lvl="1">
              <a:buNone/>
            </a:pPr>
            <a:r>
              <a:rPr lang="en-US" sz="3200" b="1" dirty="0"/>
              <a:t>C:</a:t>
            </a:r>
          </a:p>
          <a:p>
            <a:pPr lvl="1">
              <a:buNone/>
            </a:pPr>
            <a:r>
              <a:rPr lang="en-US" sz="3200" b="1" dirty="0"/>
              <a:t>O:</a:t>
            </a:r>
            <a:endParaRPr lang="en-US" sz="32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CA1507-D867-4D35-9E6B-0E3D4CB3C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PICO Formatted Question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62560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8FC27D-D8EF-40A9-8258-37BF6C6B1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Clinical Bottom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1660B8-5297-49DA-89E8-0838AC45A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2844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Date(s) of Search:  </a:t>
            </a:r>
            <a:r>
              <a:rPr lang="en-US" dirty="0"/>
              <a:t> </a:t>
            </a:r>
          </a:p>
          <a:p>
            <a:r>
              <a:rPr lang="en-US" b="1" dirty="0"/>
              <a:t>Database(s) Used:</a:t>
            </a:r>
            <a:endParaRPr lang="en-US" dirty="0"/>
          </a:p>
          <a:p>
            <a:r>
              <a:rPr lang="en-US" b="1" dirty="0"/>
              <a:t>Search Strategy/Keywords:</a:t>
            </a: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5D43E-1CA3-494C-BEE8-53771BEE9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MESH terms used: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596B2E-E946-4171-A94B-FA6ABCEFA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/>
              <a:t>Article 1 Citation, Introduction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Citation: Authors, Title, Journal, Date, Volume, Page Numbers.</a:t>
            </a:r>
          </a:p>
          <a:p>
            <a:pPr marL="118872" indent="0">
              <a:buNone/>
            </a:pPr>
            <a:endParaRPr lang="en-GB" dirty="0"/>
          </a:p>
          <a:p>
            <a:r>
              <a:rPr lang="en-US" dirty="0"/>
              <a:t>Study Design: </a:t>
            </a:r>
          </a:p>
          <a:p>
            <a:pPr marL="118872" indent="0">
              <a:buNone/>
            </a:pPr>
            <a:endParaRPr lang="en-US" dirty="0"/>
          </a:p>
          <a:p>
            <a:r>
              <a:rPr lang="en-US" dirty="0"/>
              <a:t>Study Need /  Purpose:</a:t>
            </a:r>
          </a:p>
          <a:p>
            <a:pPr marL="118872" indent="0">
              <a:buNone/>
            </a:pPr>
            <a:endParaRPr lang="en-US" dirty="0"/>
          </a:p>
          <a:p>
            <a:endParaRPr lang="en-US" dirty="0"/>
          </a:p>
          <a:p>
            <a:pPr marL="118872" indent="0"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37AD0D-10C9-4C03-B194-FB8AF716C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/>
              <a:t>Article 1 Synopsis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1-2 slides</a:t>
            </a:r>
          </a:p>
          <a:p>
            <a:r>
              <a:rPr lang="en-US" dirty="0"/>
              <a:t>Method</a:t>
            </a:r>
          </a:p>
          <a:p>
            <a:r>
              <a:rPr lang="en-US" dirty="0"/>
              <a:t>Results </a:t>
            </a:r>
          </a:p>
          <a:p>
            <a:r>
              <a:rPr lang="en-US" dirty="0"/>
              <a:t>Conclusions</a:t>
            </a:r>
          </a:p>
          <a:p>
            <a:r>
              <a:rPr lang="en-US" dirty="0"/>
              <a:t>Limitations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DAED32-0A3F-4A75-B404-6B32BB01D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2584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/>
              <a:t>Article 1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slide</a:t>
            </a:r>
          </a:p>
          <a:p>
            <a:r>
              <a:rPr lang="en-US" dirty="0"/>
              <a:t>Reason for selection</a:t>
            </a:r>
          </a:p>
          <a:p>
            <a:r>
              <a:rPr lang="en-US" dirty="0"/>
              <a:t>Applicability to your patient</a:t>
            </a:r>
          </a:p>
          <a:p>
            <a:r>
              <a:rPr lang="en-US" dirty="0"/>
              <a:t>Implications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D533E8-92C5-4B9A-9470-C000159B6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/>
              <a:t>Article 2 Citation, Introduction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Citation: Authors, Title, Journal, Date, Volume, Page Numbers.</a:t>
            </a:r>
          </a:p>
          <a:p>
            <a:pPr marL="118872" indent="0">
              <a:buNone/>
            </a:pPr>
            <a:endParaRPr lang="en-GB" dirty="0"/>
          </a:p>
          <a:p>
            <a:r>
              <a:rPr lang="en-US" dirty="0"/>
              <a:t>Study Design: </a:t>
            </a:r>
          </a:p>
          <a:p>
            <a:pPr marL="118872" indent="0">
              <a:buNone/>
            </a:pPr>
            <a:endParaRPr lang="en-US" dirty="0"/>
          </a:p>
          <a:p>
            <a:r>
              <a:rPr lang="en-US" dirty="0"/>
              <a:t>Study Need /  Purpose:</a:t>
            </a:r>
          </a:p>
          <a:p>
            <a:pPr marL="118872" indent="0">
              <a:buNone/>
            </a:pPr>
            <a:endParaRPr lang="en-US" dirty="0"/>
          </a:p>
          <a:p>
            <a:endParaRPr lang="en-US" dirty="0"/>
          </a:p>
          <a:p>
            <a:pPr marL="118872" indent="0"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37AD0D-10C9-4C03-B194-FB8AF716C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673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D1 presentation: 5 minutes </a:t>
            </a:r>
          </a:p>
          <a:p>
            <a:r>
              <a:rPr lang="en-US" dirty="0"/>
              <a:t>D2 presentation: 5 minutes</a:t>
            </a:r>
          </a:p>
          <a:p>
            <a:r>
              <a:rPr lang="en-US" dirty="0"/>
              <a:t>D3 presentation: 10 minutes</a:t>
            </a:r>
          </a:p>
          <a:p>
            <a:r>
              <a:rPr lang="en-US" dirty="0"/>
              <a:t>D4 presentation: 10 minutes</a:t>
            </a:r>
          </a:p>
          <a:p>
            <a:endParaRPr lang="en-US" dirty="0"/>
          </a:p>
          <a:p>
            <a:r>
              <a:rPr lang="en-US" dirty="0"/>
              <a:t>30 minutes of student presentation will be followed by 20 minutes of discussion.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168A08-15EB-4179-9D21-B9C8BF440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/>
              <a:t>Article 2 Synopsis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1-2 slides</a:t>
            </a:r>
          </a:p>
          <a:p>
            <a:r>
              <a:rPr lang="en-US" dirty="0"/>
              <a:t>Method</a:t>
            </a:r>
          </a:p>
          <a:p>
            <a:r>
              <a:rPr lang="en-US" dirty="0"/>
              <a:t>Results </a:t>
            </a:r>
          </a:p>
          <a:p>
            <a:r>
              <a:rPr lang="en-US" dirty="0"/>
              <a:t>Conclusions</a:t>
            </a:r>
          </a:p>
          <a:p>
            <a:r>
              <a:rPr lang="en-US" dirty="0"/>
              <a:t>Limitations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DAED32-0A3F-4A75-B404-6B32BB01D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4222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/>
              <a:t>Article 2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slide</a:t>
            </a:r>
          </a:p>
          <a:p>
            <a:r>
              <a:rPr lang="en-US" dirty="0"/>
              <a:t>Reason for selection</a:t>
            </a:r>
          </a:p>
          <a:p>
            <a:r>
              <a:rPr lang="en-US" dirty="0"/>
              <a:t>Applicability to your patient</a:t>
            </a:r>
          </a:p>
          <a:p>
            <a:r>
              <a:rPr lang="en-US" dirty="0"/>
              <a:t>Implications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D533E8-92C5-4B9A-9470-C000159B6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4388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Levels of Evidence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7663" y="6248400"/>
            <a:ext cx="4172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Double click table to activate check-boxes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9181" t="31395" r="31314" b="29535"/>
          <a:stretch/>
        </p:blipFill>
        <p:spPr>
          <a:xfrm>
            <a:off x="533399" y="1752600"/>
            <a:ext cx="8001001" cy="37338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50C42D-50C7-4A98-A582-B12CE0A8B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Strength of Recommendation Taxonomy (SORT)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622300" y="2090738"/>
          <a:ext cx="8288338" cy="427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3" imgW="8371180" imgH="4352492" progId="Word.Document.12">
                  <p:embed/>
                </p:oleObj>
              </mc:Choice>
              <mc:Fallback>
                <p:oleObj name="Document" r:id="rId3" imgW="8371180" imgH="4352492" progId="Word.Document.12">
                  <p:embed/>
                  <p:pic>
                    <p:nvPicPr>
                      <p:cNvPr id="614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" y="2090738"/>
                        <a:ext cx="8288338" cy="427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6172200"/>
            <a:ext cx="4172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Double click table to activate check-boxes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5118E2-64A8-46BC-A21F-5D31A1075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slide</a:t>
            </a:r>
          </a:p>
          <a:p>
            <a:r>
              <a:rPr lang="en-US" dirty="0"/>
              <a:t>D3: how does the evidence apply to this patient?</a:t>
            </a:r>
          </a:p>
          <a:p>
            <a:r>
              <a:rPr lang="en-US" dirty="0"/>
              <a:t>D4: how will you advise the patient?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DE08EC-1AFC-4776-9756-D3802ED4A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Questions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indent="-457200"/>
            <a:r>
              <a:rPr lang="en-US" dirty="0"/>
              <a:t>1-2 slides</a:t>
            </a:r>
          </a:p>
          <a:p>
            <a:pPr marL="914400" indent="-457200"/>
            <a:r>
              <a:rPr lang="en-US" dirty="0"/>
              <a:t>List posted discussion questions</a:t>
            </a:r>
          </a:p>
          <a:p>
            <a:pPr marL="914400" indent="-457200"/>
            <a:r>
              <a:rPr lang="en-US" dirty="0"/>
              <a:t>Questions may also be from Group Leader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9BE983-D382-42B0-AEFF-4DA347ADB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Questions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61A0AB-DEB1-4958-96EF-4015E7B26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Rounds Case Title</a:t>
            </a:r>
            <a:br>
              <a:rPr lang="en-US" b="1" dirty="0"/>
            </a:br>
            <a:r>
              <a:rPr lang="en-US" sz="2800" dirty="0"/>
              <a:t>Group, Team, Date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FD0217-1FD2-481F-A408-ED136B67F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Rounds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Group Leader: Dr. </a:t>
            </a:r>
          </a:p>
          <a:p>
            <a:r>
              <a:rPr lang="en-US" b="1" dirty="0"/>
              <a:t>Specialty Leader: Dr. </a:t>
            </a:r>
          </a:p>
          <a:p>
            <a:r>
              <a:rPr lang="en-US" b="1" dirty="0"/>
              <a:t>Project Team Leader: D4</a:t>
            </a:r>
            <a:endParaRPr lang="en-US" dirty="0"/>
          </a:p>
          <a:p>
            <a:r>
              <a:rPr lang="en-US" b="1" dirty="0"/>
              <a:t>Project Team Participants: D1; D2; D3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C7CFE9-FB51-4BED-9E43-8A6140DA5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Patient: </a:t>
            </a:r>
            <a:r>
              <a:rPr lang="en-US" b="0" i="1" dirty="0"/>
              <a:t>[de-identified]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1-2 slides, patient background </a:t>
            </a:r>
          </a:p>
          <a:p>
            <a:r>
              <a:rPr lang="en-US" dirty="0"/>
              <a:t>Age</a:t>
            </a:r>
          </a:p>
          <a:p>
            <a:r>
              <a:rPr lang="en-US" dirty="0"/>
              <a:t>Gender</a:t>
            </a:r>
          </a:p>
          <a:p>
            <a:r>
              <a:rPr lang="en-US" dirty="0"/>
              <a:t>Ethnicity</a:t>
            </a:r>
          </a:p>
          <a:p>
            <a:r>
              <a:rPr lang="en-US" dirty="0"/>
              <a:t>Chief Complaint</a:t>
            </a:r>
          </a:p>
          <a:p>
            <a:r>
              <a:rPr lang="en-US" dirty="0"/>
              <a:t>Additional pertinent information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39CDE5-5FF5-4171-9B70-6BACD4A54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Medical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slide describing medical history</a:t>
            </a:r>
          </a:p>
          <a:p>
            <a:r>
              <a:rPr lang="en-US" dirty="0"/>
              <a:t>Diagnoses</a:t>
            </a:r>
          </a:p>
          <a:p>
            <a:r>
              <a:rPr lang="en-US" dirty="0"/>
              <a:t>Conditions</a:t>
            </a:r>
          </a:p>
          <a:p>
            <a:r>
              <a:rPr lang="en-US" dirty="0"/>
              <a:t>Medications</a:t>
            </a:r>
          </a:p>
          <a:p>
            <a:r>
              <a:rPr lang="en-US" dirty="0"/>
              <a:t>Medical Consults, if any</a:t>
            </a:r>
          </a:p>
          <a:p>
            <a:r>
              <a:rPr lang="en-US" dirty="0"/>
              <a:t>Treatment considerations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7EBB0E-BDED-4205-8FB9-69627E54D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Dental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slide describing past dental history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53CB43-6221-4E10-85CD-E8CF4FB1E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Radiographs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Panoramic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revision 09/01/2019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2594FA-2158-4787-AFA8-448928AB6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06D95A950F194CB5DCD50CB4CA45A0" ma:contentTypeVersion="13" ma:contentTypeDescription="Create a new document." ma:contentTypeScope="" ma:versionID="c9203bf3c99d4a82dfce66297ef59368">
  <xsd:schema xmlns:xsd="http://www.w3.org/2001/XMLSchema" xmlns:xs="http://www.w3.org/2001/XMLSchema" xmlns:p="http://schemas.microsoft.com/office/2006/metadata/properties" xmlns:ns3="4153ac77-88b0-4851-a220-6b6ce778ed4a" xmlns:ns4="cfb6ee64-7a1b-4ab4-aac2-e06ed8c784e3" targetNamespace="http://schemas.microsoft.com/office/2006/metadata/properties" ma:root="true" ma:fieldsID="b449de7d295c7bd9aaa0326f1a886c23" ns3:_="" ns4:_="">
    <xsd:import namespace="4153ac77-88b0-4851-a220-6b6ce778ed4a"/>
    <xsd:import namespace="cfb6ee64-7a1b-4ab4-aac2-e06ed8c784e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53ac77-88b0-4851-a220-6b6ce778ed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b6ee64-7a1b-4ab4-aac2-e06ed8c784e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15762F4-08A9-4C77-A2A9-D71B19B205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5BEBEF2-EF61-4B93-9614-035212F6FE54}">
  <ds:schemaRefs>
    <ds:schemaRef ds:uri="cfb6ee64-7a1b-4ab4-aac2-e06ed8c784e3"/>
    <ds:schemaRef ds:uri="4153ac77-88b0-4851-a220-6b6ce778ed4a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4BDE1D2-E576-4349-828A-5384E93E38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53ac77-88b0-4851-a220-6b6ce778ed4a"/>
    <ds:schemaRef ds:uri="cfb6ee64-7a1b-4ab4-aac2-e06ed8c784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35457</TotalTime>
  <Words>1194</Words>
  <Application>Microsoft Office PowerPoint</Application>
  <PresentationFormat>On-screen Show (4:3)</PresentationFormat>
  <Paragraphs>214</Paragraphs>
  <Slides>36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6" baseType="lpstr">
      <vt:lpstr>Arial</vt:lpstr>
      <vt:lpstr>Calibri</vt:lpstr>
      <vt:lpstr>Corbel</vt:lpstr>
      <vt:lpstr>Lucida Sans</vt:lpstr>
      <vt:lpstr>Times New Roman</vt:lpstr>
      <vt:lpstr>Wingdings</vt:lpstr>
      <vt:lpstr>Wingdings 2</vt:lpstr>
      <vt:lpstr>Wingdings 3</vt:lpstr>
      <vt:lpstr>Module</vt:lpstr>
      <vt:lpstr>Document</vt:lpstr>
      <vt:lpstr>General Information</vt:lpstr>
      <vt:lpstr>General Information</vt:lpstr>
      <vt:lpstr>General Information</vt:lpstr>
      <vt:lpstr>Rounds Case Title Group, Team, Date</vt:lpstr>
      <vt:lpstr>Rounds Team</vt:lpstr>
      <vt:lpstr>Patient: [de-identified]</vt:lpstr>
      <vt:lpstr>Medical History</vt:lpstr>
      <vt:lpstr>Dental History</vt:lpstr>
      <vt:lpstr>Radiographs</vt:lpstr>
      <vt:lpstr>Radiographs</vt:lpstr>
      <vt:lpstr>Radiographic Findings</vt:lpstr>
      <vt:lpstr>Clinical Findings</vt:lpstr>
      <vt:lpstr>Specific Findings</vt:lpstr>
      <vt:lpstr>Periodontal Charting </vt:lpstr>
      <vt:lpstr>Diagnosis</vt:lpstr>
      <vt:lpstr>Problem List</vt:lpstr>
      <vt:lpstr>Appropriate Clinical Photographs</vt:lpstr>
      <vt:lpstr>D1 Basic Science</vt:lpstr>
      <vt:lpstr>D2 Pathology</vt:lpstr>
      <vt:lpstr>D3 PICO</vt:lpstr>
      <vt:lpstr>PICO Format</vt:lpstr>
      <vt:lpstr>PICO Formatted Question</vt:lpstr>
      <vt:lpstr>Clinical Bottom Line</vt:lpstr>
      <vt:lpstr>Search Background</vt:lpstr>
      <vt:lpstr>Search Background</vt:lpstr>
      <vt:lpstr>Article 1 Citation, Introduction </vt:lpstr>
      <vt:lpstr>Article 1 Synopsis</vt:lpstr>
      <vt:lpstr>Article 1 Selection</vt:lpstr>
      <vt:lpstr>Article 2 Citation, Introduction </vt:lpstr>
      <vt:lpstr>Article 2 Synopsis</vt:lpstr>
      <vt:lpstr>Article 2 Selection</vt:lpstr>
      <vt:lpstr>Levels of Evidence</vt:lpstr>
      <vt:lpstr>Strength of Recommendation Taxonomy (SORT)</vt:lpstr>
      <vt:lpstr>Conclusions</vt:lpstr>
      <vt:lpstr>Discussion Questions </vt:lpstr>
      <vt:lpstr>Discussion Questions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Spring 2010  Rounds Presentation</dc:title>
  <dc:creator>User</dc:creator>
  <cp:lastModifiedBy>Cimrmancic, Mary</cp:lastModifiedBy>
  <cp:revision>105</cp:revision>
  <dcterms:created xsi:type="dcterms:W3CDTF">2010-03-05T05:14:10Z</dcterms:created>
  <dcterms:modified xsi:type="dcterms:W3CDTF">2019-09-09T02:12:08Z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0x010100AC06D95A950F194CB5DCD50CB4CA45A0</vt:lpwstr>
  </property>
  <property fmtid="{D5CDD505-2E9C-101B-9397-08002B2CF9AE}" pid="3" name="_dlc_DocIdItemGuid">
    <vt:lpwstr>81ebc20c-82b2-4eb9-a168-b264d611acb2</vt:lpwstr>
  </property>
</Properties>
</file>